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58" r:id="rId5"/>
    <p:sldId id="265" r:id="rId6"/>
    <p:sldId id="270" r:id="rId7"/>
    <p:sldId id="272" r:id="rId8"/>
    <p:sldId id="257" r:id="rId9"/>
    <p:sldId id="269" r:id="rId10"/>
    <p:sldId id="260" r:id="rId11"/>
    <p:sldId id="273" r:id="rId12"/>
    <p:sldId id="274" r:id="rId13"/>
    <p:sldId id="261" r:id="rId14"/>
    <p:sldId id="262" r:id="rId15"/>
    <p:sldId id="264" r:id="rId16"/>
    <p:sldId id="271" r:id="rId17"/>
    <p:sldId id="267" r:id="rId18"/>
    <p:sldId id="259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9;&#1090;&#1072;&#1088;&#1099;&#1081;%20&#1074;&#1080;&#1085;&#1090;\&#1087;&#1083;&#1072;&#1085;&#1099;%20&#1080;%20&#1079;&#1072;&#1085;&#1103;&#1090;\&#1057;&#1077;&#1084;&#1080;&#1085;&#1072;&#1088;\&#1042;&#1086;&#1083;&#1096;&#1077;&#1073;&#1085;&#1099;&#1081;%20&#1094;&#1074;&#1077;&#1090;&#1086;&#1082;%20&#1084;&#1080;&#1085;&#1091;&#1089;.mp3" TargetMode="Externa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goodterra.ru/images/nature_seasons_spring__006110_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48028" y="1500174"/>
            <a:ext cx="5338039" cy="5080034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Monotype Corsiva" pitchFamily="66" charset="0"/>
              </a:rPr>
              <a:t>«Золотой ключик к сердцу – ДОБРОТА»</a:t>
            </a:r>
            <a:endParaRPr lang="ru-RU" sz="4400" b="1" dirty="0"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доброта 2018\slid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8786"/>
            <a:ext cx="8424936" cy="6318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9432" y="764704"/>
            <a:ext cx="68451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Конкурс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«Назови сказки»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0908" y="1196752"/>
            <a:ext cx="802219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</a:t>
            </a:r>
          </a:p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«Злой и добрый персонаж»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доброта 2018\img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75785" cy="63568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6215"/>
          <a:stretch>
            <a:fillRect/>
          </a:stretch>
        </p:blipFill>
        <p:spPr bwMode="auto">
          <a:xfrm>
            <a:off x="899592" y="188640"/>
            <a:ext cx="7272808" cy="651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9432" y="764704"/>
            <a:ext cx="68451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Конкурс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«Угадай мелодию»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0908" y="1196752"/>
            <a:ext cx="802219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</a:t>
            </a:r>
          </a:p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«Собери пословицу»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о доброте\BJLPrBmswg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525" y="1124744"/>
            <a:ext cx="8767786" cy="54726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http://dreamworlds.ru/uploads/posts/2009-01/1233347735_25414a560c836b43db576ca0bf66c4d1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7643866" cy="5406636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Волшебный цветок минус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147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3314"/>
            <a:ext cx="2471726" cy="24828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900igr.net/datas/russkij-jazyk/Poslovitsy-o-dobre/0005-005-Idi-moj-drug-vsegda-idi-dorogoju-dob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429684" cy="61079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Как </a:t>
            </a:r>
            <a:r>
              <a:rPr lang="ru-RU" b="1" dirty="0" smtClean="0">
                <a:solidFill>
                  <a:srgbClr val="FF0000"/>
                </a:solidFill>
              </a:rPr>
              <a:t>вы думаете, что означают слова «доброта», «добрый»?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Какие </a:t>
            </a:r>
            <a:r>
              <a:rPr lang="ru-RU" sz="4000" b="1" dirty="0" smtClean="0">
                <a:solidFill>
                  <a:srgbClr val="002060"/>
                </a:solidFill>
              </a:rPr>
              <a:t>нравственные качества присуще человеку? 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836712"/>
            <a:ext cx="8171185" cy="4896543"/>
          </a:xfrm>
        </p:spPr>
        <p:txBody>
          <a:bodyPr>
            <a:normAutofit fontScale="85000" lnSpcReduction="1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Доброта-улыбка, детский смех, это здоровье и успех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Доброта - это всё хорошее, доброе, красивое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Доброта - это отзывчивость, стремление сделать добро другим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Добрый человек-это тот, кто любит людей и животных, который в любую трудную минуту готов прийти на помощь.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afisha.yandex.ru/media/events/images/eab85f312320a58d969330e54b37fd3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260648"/>
            <a:ext cx="5904656" cy="3501008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2" name="Picture 6" descr="http://cs4567.userapi.com/u2817020/-14/x_9293c8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3388050" cy="2709318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4139952" y="2564904"/>
            <a:ext cx="453650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ДОБРУ ОТКРОЕТСЯ СЕРДЦЕ!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             В</a:t>
            </a:r>
            <a:r>
              <a:rPr lang="ru-RU" dirty="0" smtClean="0"/>
              <a:t>. А. Сухомлинский 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60648"/>
            <a:ext cx="792088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«Если ребенка учат добру, в результате будет добро, учат злу – в результате будет зло, ибо ребенок не рождается готовым человеком, человеком его надо </a:t>
            </a: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сделать»</a:t>
            </a:r>
          </a:p>
          <a:p>
            <a:endParaRPr lang="ru-RU" sz="4000" dirty="0" smtClean="0">
              <a:latin typeface="Monotype Corsiva" pitchFamily="66" charset="0"/>
            </a:endParaRPr>
          </a:p>
          <a:p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411759" y="188640"/>
            <a:ext cx="6082953" cy="6264695"/>
          </a:xfrm>
        </p:spPr>
        <p:txBody>
          <a:bodyPr>
            <a:normAutofit fontScale="55000" lnSpcReduction="20000"/>
          </a:bodyPr>
          <a:lstStyle/>
          <a:p>
            <a:r>
              <a:rPr lang="ru-RU" sz="4600" b="1" u="sng" dirty="0" smtClean="0">
                <a:solidFill>
                  <a:srgbClr val="002060"/>
                </a:solidFill>
                <a:latin typeface="Monotype Corsiva" pitchFamily="66" charset="0"/>
              </a:rPr>
              <a:t>Хочется крикнуть людям</a:t>
            </a:r>
            <a:r>
              <a:rPr lang="ru-RU" sz="4600" b="1" dirty="0" smtClean="0">
                <a:solidFill>
                  <a:srgbClr val="002060"/>
                </a:solidFill>
                <a:latin typeface="Monotype Corsiva" pitchFamily="66" charset="0"/>
              </a:rPr>
              <a:t>:</a:t>
            </a:r>
          </a:p>
          <a:p>
            <a:r>
              <a:rPr lang="ru-RU" sz="4600" b="1" dirty="0" smtClean="0">
                <a:solidFill>
                  <a:srgbClr val="002060"/>
                </a:solidFill>
                <a:latin typeface="Monotype Corsiva" pitchFamily="66" charset="0"/>
              </a:rPr>
              <a:t>Будьте щедрей на ласку,</a:t>
            </a:r>
          </a:p>
          <a:p>
            <a:r>
              <a:rPr lang="ru-RU" sz="4600" b="1" dirty="0" smtClean="0">
                <a:solidFill>
                  <a:srgbClr val="002060"/>
                </a:solidFill>
                <a:latin typeface="Monotype Corsiva" pitchFamily="66" charset="0"/>
              </a:rPr>
              <a:t>Путь человека труден,</a:t>
            </a:r>
          </a:p>
          <a:p>
            <a:r>
              <a:rPr lang="ru-RU" sz="4600" b="1" dirty="0" smtClean="0">
                <a:solidFill>
                  <a:srgbClr val="002060"/>
                </a:solidFill>
                <a:latin typeface="Monotype Corsiva" pitchFamily="66" charset="0"/>
              </a:rPr>
              <a:t>Мало похож на сказку.</a:t>
            </a:r>
          </a:p>
          <a:p>
            <a:r>
              <a:rPr lang="ru-RU" sz="4600" b="1" dirty="0" smtClean="0">
                <a:solidFill>
                  <a:srgbClr val="002060"/>
                </a:solidFill>
                <a:latin typeface="Monotype Corsiva" pitchFamily="66" charset="0"/>
              </a:rPr>
              <a:t>В мире без ласки – знайте,</a:t>
            </a:r>
          </a:p>
          <a:p>
            <a:r>
              <a:rPr lang="ru-RU" sz="4600" b="1" dirty="0" smtClean="0">
                <a:solidFill>
                  <a:srgbClr val="002060"/>
                </a:solidFill>
                <a:latin typeface="Monotype Corsiva" pitchFamily="66" charset="0"/>
              </a:rPr>
              <a:t>Слезы, дожди, озноба.</a:t>
            </a:r>
          </a:p>
          <a:p>
            <a:r>
              <a:rPr lang="ru-RU" sz="4600" b="1" dirty="0" smtClean="0">
                <a:solidFill>
                  <a:srgbClr val="002060"/>
                </a:solidFill>
                <a:latin typeface="Monotype Corsiva" pitchFamily="66" charset="0"/>
              </a:rPr>
              <a:t>Детям и взрослым — знайте,</a:t>
            </a:r>
          </a:p>
          <a:p>
            <a:r>
              <a:rPr lang="ru-RU" sz="4600" b="1" dirty="0" smtClean="0">
                <a:solidFill>
                  <a:srgbClr val="002060"/>
                </a:solidFill>
                <a:latin typeface="Monotype Corsiva" pitchFamily="66" charset="0"/>
              </a:rPr>
              <a:t>Ласка нужна — не злоба.</a:t>
            </a:r>
          </a:p>
          <a:p>
            <a:r>
              <a:rPr lang="ru-RU" sz="4600" b="1" dirty="0" smtClean="0">
                <a:solidFill>
                  <a:srgbClr val="002060"/>
                </a:solidFill>
                <a:latin typeface="Monotype Corsiva" pitchFamily="66" charset="0"/>
              </a:rPr>
              <a:t>Корень теряет краски,</a:t>
            </a:r>
          </a:p>
          <a:p>
            <a:r>
              <a:rPr lang="ru-RU" sz="4600" b="1" dirty="0" smtClean="0">
                <a:solidFill>
                  <a:srgbClr val="002060"/>
                </a:solidFill>
                <a:latin typeface="Monotype Corsiva" pitchFamily="66" charset="0"/>
              </a:rPr>
              <a:t>Если напиться нечем,</a:t>
            </a:r>
          </a:p>
          <a:p>
            <a:r>
              <a:rPr lang="ru-RU" sz="4600" b="1" dirty="0" smtClean="0">
                <a:solidFill>
                  <a:srgbClr val="002060"/>
                </a:solidFill>
                <a:latin typeface="Monotype Corsiva" pitchFamily="66" charset="0"/>
              </a:rPr>
              <a:t>Так человек без ласки-</a:t>
            </a:r>
          </a:p>
          <a:p>
            <a:r>
              <a:rPr lang="ru-RU" sz="4600" b="1" dirty="0" smtClean="0">
                <a:solidFill>
                  <a:srgbClr val="002060"/>
                </a:solidFill>
                <a:latin typeface="Monotype Corsiva" pitchFamily="66" charset="0"/>
              </a:rPr>
              <a:t>Он опускает плечи.</a:t>
            </a:r>
          </a:p>
          <a:p>
            <a:r>
              <a:rPr lang="ru-RU" sz="4600" b="1" dirty="0" smtClean="0">
                <a:solidFill>
                  <a:srgbClr val="002060"/>
                </a:solidFill>
                <a:latin typeface="Monotype Corsiva" pitchFamily="66" charset="0"/>
              </a:rPr>
              <a:t>Как скопидом монеты</a:t>
            </a:r>
          </a:p>
          <a:p>
            <a:r>
              <a:rPr lang="ru-RU" sz="4600" b="1" dirty="0" smtClean="0">
                <a:solidFill>
                  <a:srgbClr val="002060"/>
                </a:solidFill>
                <a:latin typeface="Monotype Corsiva" pitchFamily="66" charset="0"/>
              </a:rPr>
              <a:t>Ласку не прячьте, люди.</a:t>
            </a:r>
          </a:p>
          <a:p>
            <a:r>
              <a:rPr lang="ru-RU" sz="4600" b="1" dirty="0" smtClean="0">
                <a:solidFill>
                  <a:srgbClr val="002060"/>
                </a:solidFill>
                <a:latin typeface="Monotype Corsiva" pitchFamily="66" charset="0"/>
              </a:rPr>
              <a:t>Пусть она добрым светом</a:t>
            </a:r>
          </a:p>
          <a:p>
            <a:r>
              <a:rPr lang="ru-RU" sz="4600" b="1" dirty="0" smtClean="0">
                <a:solidFill>
                  <a:srgbClr val="002060"/>
                </a:solidFill>
                <a:latin typeface="Monotype Corsiva" pitchFamily="66" charset="0"/>
              </a:rPr>
              <a:t>Вечно светить нам будет.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96752"/>
            <a:ext cx="871296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</a:t>
            </a:r>
          </a:p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«Закончи предложение»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edu.convdocs.org/tw_files2/urls_4/11/d-10182/img2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6254" y="642918"/>
            <a:ext cx="7334301" cy="5500726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marina-dorih.ru/wp-content/uploads/2010/12/%D0%91%D0%BE%D1%80%D1%8C%D0%B1%D0%B0-%D0%B4%D0%BE%D0%B1%D1%80%D0%B0-%D1%81%D0%BE-%D0%B7%D0%BB%D0%BE%D0%B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8660"/>
            <a:ext cx="8208912" cy="6156684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3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129</Words>
  <Application>Microsoft Office PowerPoint</Application>
  <PresentationFormat>Экран (4:3)</PresentationFormat>
  <Paragraphs>40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  Как вы думаете, что означают слова «доброта», «добрый»? </vt:lpstr>
      <vt:lpstr>Слайд 3</vt:lpstr>
      <vt:lpstr>Слайд 4</vt:lpstr>
      <vt:lpstr>                         В. А. Сухомлинский 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New User</dc:creator>
  <cp:lastModifiedBy>Юлия</cp:lastModifiedBy>
  <cp:revision>7</cp:revision>
  <dcterms:created xsi:type="dcterms:W3CDTF">2018-02-01T09:15:27Z</dcterms:created>
  <dcterms:modified xsi:type="dcterms:W3CDTF">2018-02-01T10:46:46Z</dcterms:modified>
</cp:coreProperties>
</file>